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20"/>
  </p:notesMasterIdLst>
  <p:sldIdLst>
    <p:sldId id="385" r:id="rId3"/>
    <p:sldId id="410" r:id="rId4"/>
    <p:sldId id="411" r:id="rId5"/>
    <p:sldId id="418" r:id="rId6"/>
    <p:sldId id="419" r:id="rId7"/>
    <p:sldId id="441" r:id="rId8"/>
    <p:sldId id="351" r:id="rId9"/>
    <p:sldId id="422" r:id="rId10"/>
    <p:sldId id="440" r:id="rId11"/>
    <p:sldId id="425" r:id="rId12"/>
    <p:sldId id="384" r:id="rId13"/>
    <p:sldId id="442" r:id="rId14"/>
    <p:sldId id="430" r:id="rId15"/>
    <p:sldId id="403" r:id="rId16"/>
    <p:sldId id="435" r:id="rId17"/>
    <p:sldId id="405" r:id="rId18"/>
    <p:sldId id="407" r:id="rId19"/>
  </p:sldIdLst>
  <p:sldSz cx="9144000" cy="6858000" type="screen4x3"/>
  <p:notesSz cx="6858000" cy="9144000"/>
  <p:embeddedFontLst>
    <p:embeddedFont>
      <p:font typeface=".VnCooper" pitchFamily="34" charset="0"/>
      <p:regular r:id="rId21"/>
    </p:embeddedFont>
    <p:embeddedFont>
      <p:font typeface="HP001 4 hàng" pitchFamily="34" charset="-93"/>
      <p:regular r:id="rId22"/>
      <p:bold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HP001 5H" pitchFamily="34" charset="0"/>
      <p:bold r:id="rId28"/>
    </p:embeddedFont>
    <p:embeddedFont>
      <p:font typeface="HP001" charset="-93"/>
      <p:regular r:id="rId29"/>
      <p:bold r:id="rId30"/>
    </p:embeddedFont>
    <p:embeddedFont>
      <p:font typeface="VNI-Avo" pitchFamily="2" charset="0"/>
      <p:regular r:id="rId31"/>
      <p:bold r:id="rId32"/>
      <p:italic r:id="rId33"/>
      <p:boldItalic r:id="rId34"/>
    </p:embeddedFont>
    <p:embeddedFont>
      <p:font typeface="Arial Rounded MT Bold" pitchFamily="34" charset="0"/>
      <p:regular r:id="rId35"/>
    </p:embeddedFont>
    <p:embeddedFont>
      <p:font typeface=".VnAvant" pitchFamily="34" charset="0"/>
      <p:regular r:id="rId36"/>
      <p:bold r:id="rId37"/>
      <p:italic r:id="rId38"/>
      <p:boldItalic r:id="rId39"/>
    </p:embeddedFont>
    <p:embeddedFont>
      <p:font typeface="Comic Sans MS" pitchFamily="66" charset="0"/>
      <p:regular r:id="rId40"/>
      <p:bold r:id="rId41"/>
      <p:italic r:id="rId42"/>
      <p:boldItalic r:id="rId43"/>
    </p:embeddedFont>
  </p:embeddedFontLst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0000FF"/>
    <a:srgbClr val="66CCFF"/>
    <a:srgbClr val="CCECFF"/>
    <a:srgbClr val="CC3399"/>
    <a:srgbClr val="008000"/>
    <a:srgbClr val="FFCCFF"/>
    <a:srgbClr val="993366"/>
    <a:srgbClr val="CC00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>
        <p:scale>
          <a:sx n="60" d="100"/>
          <a:sy n="60" d="100"/>
        </p:scale>
        <p:origin x="-134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25/08/2020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2635045" y="3622247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4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2667000" y="2322255"/>
            <a:ext cx="561724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" pitchFamily="34" charset="0"/>
              </a:rPr>
              <a:t>TIẾNG VIỆT</a:t>
            </a:r>
          </a:p>
          <a:p>
            <a:pPr algn="ctr"/>
            <a:r>
              <a:rPr lang="en-US" sz="8000" b="1" dirty="0">
                <a:solidFill>
                  <a:srgbClr val="002060"/>
                </a:solidFill>
                <a:latin typeface=".VnAvant" pitchFamily="34" charset="0"/>
              </a:rPr>
              <a:t>1</a:t>
            </a:r>
            <a:endParaRPr lang="en-US" sz="8000" b="1" dirty="0" smtClean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77316" y="76200"/>
            <a:ext cx="659988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Kết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nối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tri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thức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với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cuộc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sống</a:t>
            </a:r>
            <a:endParaRPr lang="en-US" sz="3500" b="1" dirty="0" smtClean="0">
              <a:solidFill>
                <a:srgbClr val="00206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1761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4561" y="142359"/>
            <a:ext cx="2794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chemeClr val="bg1"/>
                </a:solidFill>
                <a:latin typeface=".VnAvant" pitchFamily="34" charset="0"/>
              </a:rPr>
              <a:t>ViÕt b¶ng 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0" y="122904"/>
            <a:ext cx="3570196" cy="838200"/>
            <a:chOff x="228600" y="228600"/>
            <a:chExt cx="3570196" cy="838200"/>
          </a:xfrm>
        </p:grpSpPr>
        <p:sp>
          <p:nvSpPr>
            <p:cNvPr id="6" name="Rounded Rectangle 5"/>
            <p:cNvSpPr/>
            <p:nvPr/>
          </p:nvSpPr>
          <p:spPr>
            <a:xfrm>
              <a:off x="961103" y="275304"/>
              <a:ext cx="2837693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bảng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4" y="1842645"/>
            <a:ext cx="9094076" cy="289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29127" y="2325755"/>
            <a:ext cx="12057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Ξn</a:t>
            </a:r>
            <a:endParaRPr lang="vi-VN" sz="5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29986" y="2325755"/>
            <a:ext cx="12057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ęn</a:t>
            </a:r>
            <a:endParaRPr lang="vi-VN" sz="5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0921" y="3253026"/>
            <a:ext cx="247375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</a:rPr>
              <a:t>Ǉŉ x</a:t>
            </a:r>
            <a:r>
              <a:rPr lang="vi-VN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ęn</a:t>
            </a:r>
            <a:endParaRPr lang="vi-VN" sz="5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37988" y="3241151"/>
            <a:ext cx="300274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η</a:t>
            </a:r>
            <a:r>
              <a:rPr lang="vi-VN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ŧ h</a:t>
            </a:r>
            <a:r>
              <a:rPr lang="nl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ĳ</a:t>
            </a:r>
            <a:r>
              <a:rPr lang="vi-VN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t</a:t>
            </a:r>
            <a:endParaRPr lang="vi-VN" sz="5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18112" y="2329101"/>
            <a:ext cx="94448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Ξt</a:t>
            </a:r>
            <a:endParaRPr lang="vi-VN" sz="5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8971" y="2329101"/>
            <a:ext cx="94448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ęt</a:t>
            </a:r>
            <a:endParaRPr lang="vi-VN" sz="5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59307059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12" y="1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46355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934"/>
            <a:ext cx="9143999" cy="1514168"/>
          </a:xfrm>
          <a:solidFill>
            <a:srgbClr val="0066FF"/>
          </a:solidFill>
        </p:spPr>
        <p:txBody>
          <a:bodyPr>
            <a:normAutofit/>
          </a:bodyPr>
          <a:lstStyle/>
          <a:p>
            <a:r>
              <a:rPr lang="en-US" sz="5000" b="1" dirty="0" smtClean="0">
                <a:solidFill>
                  <a:schemeClr val="bg1"/>
                </a:solidFill>
                <a:latin typeface="VNI-Avo" pitchFamily="2" charset="0"/>
              </a:rPr>
              <a:t>		</a:t>
            </a:r>
            <a:r>
              <a:rPr lang="en-US" sz="6000" b="1" dirty="0" err="1" smtClean="0">
                <a:solidFill>
                  <a:schemeClr val="bg1"/>
                </a:solidFill>
                <a:latin typeface="VNI-Avo" pitchFamily="2" charset="0"/>
              </a:rPr>
              <a:t>oan</a:t>
            </a:r>
            <a:r>
              <a:rPr lang="en-US" sz="6000" b="1" dirty="0" smtClean="0">
                <a:solidFill>
                  <a:schemeClr val="bg1"/>
                </a:solidFill>
                <a:latin typeface="VNI-Avo" pitchFamily="2" charset="0"/>
              </a:rPr>
              <a:t>	</a:t>
            </a:r>
            <a:r>
              <a:rPr lang="en-US" sz="6000" b="1" dirty="0" err="1" smtClean="0">
                <a:solidFill>
                  <a:schemeClr val="bg1"/>
                </a:solidFill>
                <a:latin typeface="VNI-Avo" pitchFamily="2" charset="0"/>
              </a:rPr>
              <a:t>oaên</a:t>
            </a:r>
            <a:r>
              <a:rPr lang="en-US" sz="6000" b="1" dirty="0" smtClean="0">
                <a:solidFill>
                  <a:schemeClr val="bg1"/>
                </a:solidFill>
                <a:latin typeface="VNI-Avo" pitchFamily="2" charset="0"/>
              </a:rPr>
              <a:t>	oat	</a:t>
            </a:r>
            <a:r>
              <a:rPr lang="en-US" sz="6000" b="1" dirty="0" err="1" smtClean="0">
                <a:solidFill>
                  <a:schemeClr val="bg1"/>
                </a:solidFill>
                <a:latin typeface="VNI-Avo" pitchFamily="2" charset="0"/>
              </a:rPr>
              <a:t>oaêt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TIẾT 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0070C0"/>
                </a:solidFill>
                <a:latin typeface=".VnCooper" pitchFamily="34" charset="0"/>
              </a:rPr>
              <a:t>76</a:t>
            </a:r>
            <a:endParaRPr lang="vi-VN" sz="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27353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4561" y="142359"/>
            <a:ext cx="2794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chemeClr val="bg1"/>
                </a:solidFill>
                <a:latin typeface=".VnAvant" pitchFamily="34" charset="0"/>
              </a:rPr>
              <a:t>ViÕt b¶ng 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0" y="122904"/>
            <a:ext cx="2707934" cy="838200"/>
            <a:chOff x="228600" y="228600"/>
            <a:chExt cx="2707934" cy="838200"/>
          </a:xfrm>
        </p:grpSpPr>
        <p:sp>
          <p:nvSpPr>
            <p:cNvPr id="6" name="Rounded Rectangle 5"/>
            <p:cNvSpPr/>
            <p:nvPr/>
          </p:nvSpPr>
          <p:spPr>
            <a:xfrm>
              <a:off x="961103" y="275304"/>
              <a:ext cx="1975431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4" y="1842645"/>
            <a:ext cx="9094076" cy="289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29127" y="2325755"/>
            <a:ext cx="12057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Ξn</a:t>
            </a:r>
            <a:endParaRPr lang="vi-VN" sz="5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29986" y="2325755"/>
            <a:ext cx="12057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ęn</a:t>
            </a:r>
            <a:endParaRPr lang="vi-VN" sz="5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0921" y="3253026"/>
            <a:ext cx="247375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</a:rPr>
              <a:t>Ǉŉ x</a:t>
            </a:r>
            <a:r>
              <a:rPr lang="vi-VN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ęn</a:t>
            </a:r>
            <a:endParaRPr lang="vi-VN" sz="5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37988" y="3241151"/>
            <a:ext cx="300274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η</a:t>
            </a:r>
            <a:r>
              <a:rPr lang="vi-VN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ŧ h</a:t>
            </a:r>
            <a:r>
              <a:rPr lang="nl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ĳ</a:t>
            </a:r>
            <a:r>
              <a:rPr lang="vi-VN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t</a:t>
            </a:r>
            <a:endParaRPr lang="vi-VN" sz="5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18112" y="2329101"/>
            <a:ext cx="94448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Ξt</a:t>
            </a:r>
            <a:endParaRPr lang="vi-VN" sz="5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18971" y="2329101"/>
            <a:ext cx="94448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4 hàng"/>
                <a:ea typeface="HP001" charset="-93"/>
                <a:cs typeface="HP001 5H"/>
              </a:rPr>
              <a:t>ęt</a:t>
            </a:r>
            <a:endParaRPr lang="vi-VN" sz="5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48120722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-1"/>
            <a:ext cx="6330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37578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40751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785"/>
            <a:ext cx="9144000" cy="420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28600" y="685800"/>
            <a:ext cx="2514600" cy="838200"/>
            <a:chOff x="228600" y="228600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41995" y="4343400"/>
            <a:ext cx="877340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Trong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vöôøn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caây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xoan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vaø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caây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kheá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ñaõ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troå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haøng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loaït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Vöôøn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caây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ngaäp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traøn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saéc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tím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Moãi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buoåi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saùng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khu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vöôøn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roän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raøng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vôùi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tieáng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lích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ra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lích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rích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cuûa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maáy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chuù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chích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boâng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Chuùng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thoaên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thoaét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nhaûy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töø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caønh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caây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naøy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sang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caønh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caây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khaùc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Vöøa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nhaûy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nhoùt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chuùng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vöøa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treâu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ñuøa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nhau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vui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thaät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vui</a:t>
            </a:r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  <a:endParaRPr lang="vi-VN" sz="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97844"/>
            <a:ext cx="9144000" cy="596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28600" y="228600"/>
            <a:ext cx="2209800" cy="838200"/>
            <a:chOff x="228600" y="228600"/>
            <a:chExt cx="22098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 smtClean="0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00416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Troàng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caây</a:t>
            </a:r>
            <a:endParaRPr lang="vi-VN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99851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934"/>
            <a:ext cx="9143999" cy="1514168"/>
          </a:xfrm>
          <a:solidFill>
            <a:srgbClr val="0066FF"/>
          </a:solidFill>
        </p:spPr>
        <p:txBody>
          <a:bodyPr>
            <a:normAutofit/>
          </a:bodyPr>
          <a:lstStyle/>
          <a:p>
            <a:r>
              <a:rPr lang="en-US" sz="5000" b="1" dirty="0" smtClean="0">
                <a:solidFill>
                  <a:schemeClr val="bg1"/>
                </a:solidFill>
                <a:latin typeface="VNI-Avo" pitchFamily="2" charset="0"/>
              </a:rPr>
              <a:t>		</a:t>
            </a:r>
            <a:r>
              <a:rPr lang="en-US" sz="6000" b="1" dirty="0" err="1" smtClean="0">
                <a:solidFill>
                  <a:schemeClr val="bg1"/>
                </a:solidFill>
                <a:latin typeface="VNI-Avo" pitchFamily="2" charset="0"/>
              </a:rPr>
              <a:t>oan</a:t>
            </a:r>
            <a:r>
              <a:rPr lang="en-US" sz="6000" b="1" dirty="0" smtClean="0">
                <a:solidFill>
                  <a:schemeClr val="bg1"/>
                </a:solidFill>
                <a:latin typeface="VNI-Avo" pitchFamily="2" charset="0"/>
              </a:rPr>
              <a:t>	</a:t>
            </a:r>
            <a:r>
              <a:rPr lang="en-US" sz="6000" b="1" dirty="0" err="1" smtClean="0">
                <a:solidFill>
                  <a:schemeClr val="bg1"/>
                </a:solidFill>
                <a:latin typeface="VNI-Avo" pitchFamily="2" charset="0"/>
              </a:rPr>
              <a:t>oaên</a:t>
            </a:r>
            <a:r>
              <a:rPr lang="en-US" sz="6000" b="1" dirty="0" smtClean="0">
                <a:solidFill>
                  <a:schemeClr val="bg1"/>
                </a:solidFill>
                <a:latin typeface="VNI-Avo" pitchFamily="2" charset="0"/>
              </a:rPr>
              <a:t>	oat	</a:t>
            </a:r>
            <a:r>
              <a:rPr lang="en-US" sz="6000" b="1" dirty="0" err="1" smtClean="0">
                <a:solidFill>
                  <a:schemeClr val="bg1"/>
                </a:solidFill>
                <a:latin typeface="VNI-Avo" pitchFamily="2" charset="0"/>
              </a:rPr>
              <a:t>oaêt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0070C0"/>
                </a:solidFill>
                <a:latin typeface=".VnCooper" pitchFamily="34" charset="0"/>
              </a:rPr>
              <a:t>76</a:t>
            </a:r>
            <a:endParaRPr lang="vi-VN" sz="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161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152400" y="609600"/>
            <a:ext cx="3048000" cy="838200"/>
            <a:chOff x="228600" y="228600"/>
            <a:chExt cx="30480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838200" y="228600"/>
              <a:ext cx="2438400" cy="8382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Nhận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0" y="4681716"/>
            <a:ext cx="8686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err="1" smtClean="0">
                <a:solidFill>
                  <a:srgbClr val="002060"/>
                </a:solidFill>
                <a:latin typeface="VNI-Avo" pitchFamily="2" charset="0"/>
              </a:rPr>
              <a:t>Treân</a:t>
            </a:r>
            <a:r>
              <a:rPr lang="en-US" sz="3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VNI-Avo" pitchFamily="2" charset="0"/>
              </a:rPr>
              <a:t>phim</a:t>
            </a:r>
            <a:r>
              <a:rPr lang="en-US" sz="3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VNI-Avo" pitchFamily="2" charset="0"/>
              </a:rPr>
              <a:t>hoaït</a:t>
            </a:r>
            <a:r>
              <a:rPr lang="en-US" sz="3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VNI-Avo" pitchFamily="2" charset="0"/>
              </a:rPr>
              <a:t>hình</a:t>
            </a:r>
            <a:r>
              <a:rPr lang="en-US" sz="38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800" b="1" dirty="0" err="1" smtClean="0">
                <a:solidFill>
                  <a:srgbClr val="002060"/>
                </a:solidFill>
                <a:latin typeface="VNI-Avo" pitchFamily="2" charset="0"/>
              </a:rPr>
              <a:t>voi</a:t>
            </a:r>
            <a:r>
              <a:rPr lang="en-US" sz="3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VNI-Avo" pitchFamily="2" charset="0"/>
              </a:rPr>
              <a:t>böôùc</a:t>
            </a:r>
            <a:endParaRPr lang="en-US" sz="3800" b="1" dirty="0" smtClean="0">
              <a:solidFill>
                <a:srgbClr val="002060"/>
              </a:solidFill>
              <a:latin typeface="VNI-Avo" pitchFamily="2" charset="0"/>
            </a:endParaRPr>
          </a:p>
          <a:p>
            <a:pPr algn="ctr"/>
            <a:r>
              <a:rPr lang="en-US" sz="3800" b="1" dirty="0" err="1" smtClean="0">
                <a:solidFill>
                  <a:srgbClr val="002060"/>
                </a:solidFill>
                <a:latin typeface="VNI-Avo" pitchFamily="2" charset="0"/>
              </a:rPr>
              <a:t>khoan</a:t>
            </a:r>
            <a:r>
              <a:rPr lang="en-US" sz="3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VNI-Avo" pitchFamily="2" charset="0"/>
              </a:rPr>
              <a:t>thai</a:t>
            </a:r>
            <a:r>
              <a:rPr lang="en-US" sz="38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800" b="1" dirty="0" err="1" smtClean="0">
                <a:solidFill>
                  <a:srgbClr val="002060"/>
                </a:solidFill>
                <a:latin typeface="VNI-Avo" pitchFamily="2" charset="0"/>
              </a:rPr>
              <a:t>thoû</a:t>
            </a:r>
            <a:r>
              <a:rPr lang="en-US" sz="3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VNI-Avo" pitchFamily="2" charset="0"/>
              </a:rPr>
              <a:t>chaïy</a:t>
            </a:r>
            <a:r>
              <a:rPr lang="en-US" sz="3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VNI-Avo" pitchFamily="2" charset="0"/>
              </a:rPr>
              <a:t>thoaên</a:t>
            </a:r>
            <a:r>
              <a:rPr lang="en-US" sz="3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VNI-Avo" pitchFamily="2" charset="0"/>
              </a:rPr>
              <a:t>thoaét</a:t>
            </a:r>
            <a:r>
              <a:rPr lang="en-US" sz="3800" b="1" dirty="0" smtClean="0">
                <a:solidFill>
                  <a:srgbClr val="002060"/>
                </a:solidFill>
                <a:latin typeface="VNI-Avo" pitchFamily="2" charset="0"/>
              </a:rPr>
              <a:t>.</a:t>
            </a:r>
            <a:endParaRPr lang="vi-VN" sz="38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76298" y="4694854"/>
            <a:ext cx="97494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 smtClean="0">
                <a:solidFill>
                  <a:srgbClr val="FC0462"/>
                </a:solidFill>
                <a:latin typeface="VNI-Avo" pitchFamily="2" charset="0"/>
              </a:rPr>
              <a:t>oat</a:t>
            </a:r>
            <a:endParaRPr lang="vi-VN" sz="3800" dirty="0">
              <a:solidFill>
                <a:srgbClr val="FC046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4614" y="5263988"/>
            <a:ext cx="112082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 err="1" smtClean="0">
                <a:solidFill>
                  <a:srgbClr val="FC0462"/>
                </a:solidFill>
                <a:latin typeface="VNI-Avo" pitchFamily="2" charset="0"/>
              </a:rPr>
              <a:t>oan</a:t>
            </a:r>
            <a:endParaRPr lang="vi-VN" sz="3800" dirty="0">
              <a:solidFill>
                <a:srgbClr val="FC046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66082" y="5259663"/>
            <a:ext cx="114005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 err="1" smtClean="0">
                <a:solidFill>
                  <a:srgbClr val="FC0462"/>
                </a:solidFill>
                <a:latin typeface="VNI-Avo" pitchFamily="2" charset="0"/>
              </a:rPr>
              <a:t>oaên</a:t>
            </a:r>
            <a:endParaRPr lang="vi-VN" sz="3800" dirty="0">
              <a:solidFill>
                <a:srgbClr val="FC046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98481" y="5260107"/>
            <a:ext cx="99418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 err="1" smtClean="0">
                <a:solidFill>
                  <a:srgbClr val="FC0462"/>
                </a:solidFill>
                <a:latin typeface="VNI-Avo" pitchFamily="2" charset="0"/>
              </a:rPr>
              <a:t>oaêt</a:t>
            </a:r>
            <a:endParaRPr lang="vi-VN" sz="3800" dirty="0">
              <a:solidFill>
                <a:srgbClr val="FC04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  <p:bldP spid="14" grpId="0"/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838199" y="1010205"/>
            <a:ext cx="1802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oan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2895600" y="1010205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oaên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895600" y="2011740"/>
            <a:ext cx="3250275" cy="2008910"/>
            <a:chOff x="304800" y="1752600"/>
            <a:chExt cx="3250275" cy="2008910"/>
          </a:xfrm>
          <a:solidFill>
            <a:srgbClr val="CCECFF"/>
          </a:solidFill>
        </p:grpSpPr>
        <p:sp>
          <p:nvSpPr>
            <p:cNvPr id="25" name="Rectangle 2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895601" y="2095141"/>
            <a:ext cx="1600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kh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572000" y="2095143"/>
            <a:ext cx="1573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oan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95601" y="3106248"/>
            <a:ext cx="3250273" cy="833183"/>
            <a:chOff x="3775418" y="3106248"/>
            <a:chExt cx="2414811" cy="833183"/>
          </a:xfrm>
        </p:grpSpPr>
        <p:sp>
          <p:nvSpPr>
            <p:cNvPr id="28" name="TextBox 27"/>
            <p:cNvSpPr txBox="1"/>
            <p:nvPr/>
          </p:nvSpPr>
          <p:spPr>
            <a:xfrm>
              <a:off x="3775418" y="3106248"/>
              <a:ext cx="2414811" cy="830997"/>
            </a:xfrm>
            <a:prstGeom prst="rect">
              <a:avLst/>
            </a:prstGeom>
            <a:solidFill>
              <a:srgbClr val="CCE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 smtClean="0">
                  <a:solidFill>
                    <a:srgbClr val="002060"/>
                  </a:solidFill>
                  <a:latin typeface="VNI-Avo" pitchFamily="2" charset="0"/>
                </a:rPr>
                <a:t>khoan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flipH="1">
              <a:off x="4759276" y="3108434"/>
              <a:ext cx="12825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FF0000"/>
                  </a:solidFill>
                  <a:latin typeface="VNI-Avo" pitchFamily="2" charset="0"/>
                </a:rPr>
                <a:t>oan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 flipH="1">
            <a:off x="5055269" y="990600"/>
            <a:ext cx="1802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VNI-Avo" pitchFamily="2" charset="0"/>
              </a:rPr>
              <a:t>oat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7239000" y="9906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oaêt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362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32" grpId="0"/>
      <p:bldP spid="33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5765" y="2743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 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hoaït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		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khoaùt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	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toaùn</a:t>
            </a:r>
            <a:r>
              <a:rPr lang="en-US" sz="4000" b="1" dirty="0" smtClean="0">
                <a:solidFill>
                  <a:srgbClr val="0070C0"/>
                </a:solidFill>
                <a:latin typeface="VNI-Avo" pitchFamily="2" charset="0"/>
              </a:rPr>
              <a:t>	    </a:t>
            </a:r>
            <a:r>
              <a:rPr lang="en-US" sz="4000" b="1" dirty="0" err="1" smtClean="0">
                <a:solidFill>
                  <a:srgbClr val="0070C0"/>
                </a:solidFill>
                <a:latin typeface="VNI-Avo" pitchFamily="2" charset="0"/>
              </a:rPr>
              <a:t>xoan</a:t>
            </a:r>
            <a:endParaRPr lang="en-US" sz="40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 flipH="1">
            <a:off x="-15766" y="345108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choaét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hoaét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	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ngoaèn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	 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thoaên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37120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838199" y="1010205"/>
            <a:ext cx="1802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oan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2895600" y="1010205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oaên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895600" y="2011740"/>
            <a:ext cx="3250275" cy="2008910"/>
            <a:chOff x="304800" y="1752600"/>
            <a:chExt cx="3250275" cy="2008910"/>
          </a:xfrm>
          <a:solidFill>
            <a:srgbClr val="CCECFF"/>
          </a:solidFill>
        </p:grpSpPr>
        <p:sp>
          <p:nvSpPr>
            <p:cNvPr id="25" name="Rectangle 2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895601" y="2095141"/>
            <a:ext cx="1600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kh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572000" y="2095143"/>
            <a:ext cx="1573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oan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95601" y="3106248"/>
            <a:ext cx="3250273" cy="833183"/>
            <a:chOff x="3775418" y="3106248"/>
            <a:chExt cx="2414811" cy="833183"/>
          </a:xfrm>
        </p:grpSpPr>
        <p:sp>
          <p:nvSpPr>
            <p:cNvPr id="28" name="TextBox 27"/>
            <p:cNvSpPr txBox="1"/>
            <p:nvPr/>
          </p:nvSpPr>
          <p:spPr>
            <a:xfrm>
              <a:off x="3775418" y="3106248"/>
              <a:ext cx="2414811" cy="830997"/>
            </a:xfrm>
            <a:prstGeom prst="rect">
              <a:avLst/>
            </a:prstGeom>
            <a:solidFill>
              <a:srgbClr val="CCE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 smtClean="0">
                  <a:solidFill>
                    <a:srgbClr val="002060"/>
                  </a:solidFill>
                  <a:latin typeface="VNI-Avo" pitchFamily="2" charset="0"/>
                </a:rPr>
                <a:t>khoan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flipH="1">
              <a:off x="4759276" y="3108434"/>
              <a:ext cx="12825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FF0000"/>
                  </a:solidFill>
                  <a:latin typeface="VNI-Avo" pitchFamily="2" charset="0"/>
                </a:rPr>
                <a:t>oan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 flipH="1">
            <a:off x="5055269" y="990600"/>
            <a:ext cx="1802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VNI-Avo" pitchFamily="2" charset="0"/>
              </a:rPr>
              <a:t>oat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7239000" y="9906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oaêt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304800" y="4070628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hoaït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		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khoaùt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	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toaùn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	   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xoan</a:t>
            </a:r>
            <a:endParaRPr lang="en-US" sz="35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273269" y="4778514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choaét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		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hoaét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	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ngoaèn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	   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thoaên</a:t>
            </a:r>
            <a:endParaRPr lang="en-US" sz="35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38957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304800" y="5029200"/>
            <a:ext cx="1981200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hoa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xoan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2514600" y="5021317"/>
            <a:ext cx="1981200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toùc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xoaên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4724400" y="4997669"/>
            <a:ext cx="1981200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h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oïa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t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hình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8841" y="152400"/>
            <a:ext cx="5142755" cy="86177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Nèi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ch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÷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víi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h×nh</a:t>
            </a:r>
            <a:endParaRPr lang="vi-VN" sz="5000" b="1" dirty="0">
              <a:solidFill>
                <a:srgbClr val="008000"/>
              </a:solidFill>
            </a:endParaRPr>
          </a:p>
        </p:txBody>
      </p:sp>
      <p:cxnSp>
        <p:nvCxnSpPr>
          <p:cNvPr id="9" name="Straight Connector 8"/>
          <p:cNvCxnSpPr>
            <a:stCxn id="12" idx="0"/>
            <a:endCxn id="22" idx="2"/>
          </p:cNvCxnSpPr>
          <p:nvPr/>
        </p:nvCxnSpPr>
        <p:spPr bwMode="auto">
          <a:xfrm flipV="1">
            <a:off x="1295400" y="3568836"/>
            <a:ext cx="2209800" cy="146036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stCxn id="13" idx="0"/>
          </p:cNvCxnSpPr>
          <p:nvPr/>
        </p:nvCxnSpPr>
        <p:spPr bwMode="auto">
          <a:xfrm flipH="1" flipV="1">
            <a:off x="1383033" y="3590433"/>
            <a:ext cx="2122167" cy="143088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>
            <a:stCxn id="14" idx="0"/>
            <a:endCxn id="24" idx="2"/>
          </p:cNvCxnSpPr>
          <p:nvPr/>
        </p:nvCxnSpPr>
        <p:spPr bwMode="auto">
          <a:xfrm flipV="1">
            <a:off x="5715000" y="3590433"/>
            <a:ext cx="2231708" cy="140723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ounded Rectangle 15"/>
          <p:cNvSpPr/>
          <p:nvPr/>
        </p:nvSpPr>
        <p:spPr bwMode="auto">
          <a:xfrm>
            <a:off x="6934200" y="5000298"/>
            <a:ext cx="2133600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nhoïn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hoaét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905000"/>
            <a:ext cx="1828800" cy="15807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12489" y="1711588"/>
            <a:ext cx="1640711" cy="16569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66838"/>
            <a:ext cx="1996759" cy="18757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6" y="1666838"/>
            <a:ext cx="1981200" cy="1875723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 bwMode="auto">
          <a:xfrm>
            <a:off x="304800" y="1666838"/>
            <a:ext cx="2025016" cy="1917765"/>
          </a:xfrm>
          <a:prstGeom prst="roundRect">
            <a:avLst/>
          </a:prstGeom>
          <a:noFill/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2492692" y="1651071"/>
            <a:ext cx="2025016" cy="1917765"/>
          </a:xfrm>
          <a:prstGeom prst="roundRect">
            <a:avLst/>
          </a:prstGeom>
          <a:noFill/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4724400" y="1666837"/>
            <a:ext cx="2025016" cy="1917765"/>
          </a:xfrm>
          <a:prstGeom prst="roundRect">
            <a:avLst/>
          </a:prstGeom>
          <a:noFill/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6934200" y="1672668"/>
            <a:ext cx="2025016" cy="1917765"/>
          </a:xfrm>
          <a:prstGeom prst="roundRect">
            <a:avLst/>
          </a:prstGeom>
          <a:noFill/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9" name="Straight Connector 28"/>
          <p:cNvCxnSpPr>
            <a:stCxn id="16" idx="0"/>
            <a:endCxn id="23" idx="2"/>
          </p:cNvCxnSpPr>
          <p:nvPr/>
        </p:nvCxnSpPr>
        <p:spPr bwMode="auto">
          <a:xfrm flipH="1" flipV="1">
            <a:off x="5736908" y="3584602"/>
            <a:ext cx="2264092" cy="14156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2682632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 flipH="1">
            <a:off x="0" y="5648236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8000"/>
                </a:solidFill>
                <a:latin typeface="VNI-Avo" pitchFamily="2" charset="0"/>
              </a:rPr>
              <a:t>hoa</a:t>
            </a:r>
            <a:r>
              <a:rPr lang="en-US" sz="30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8000"/>
                </a:solidFill>
                <a:latin typeface="VNI-Avo" pitchFamily="2" charset="0"/>
              </a:rPr>
              <a:t>xoan</a:t>
            </a:r>
            <a:r>
              <a:rPr lang="en-US" sz="3000" b="1" dirty="0" smtClean="0">
                <a:solidFill>
                  <a:srgbClr val="008000"/>
                </a:solidFill>
                <a:latin typeface="VNI-Avo" pitchFamily="2" charset="0"/>
              </a:rPr>
              <a:t>   </a:t>
            </a:r>
            <a:r>
              <a:rPr lang="en-US" sz="3000" b="1" dirty="0" err="1" smtClean="0">
                <a:solidFill>
                  <a:srgbClr val="008000"/>
                </a:solidFill>
                <a:latin typeface="VNI-Avo" pitchFamily="2" charset="0"/>
              </a:rPr>
              <a:t>toùc</a:t>
            </a:r>
            <a:r>
              <a:rPr lang="en-US" sz="30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8000"/>
                </a:solidFill>
                <a:latin typeface="VNI-Avo" pitchFamily="2" charset="0"/>
              </a:rPr>
              <a:t>xoaên</a:t>
            </a:r>
            <a:r>
              <a:rPr lang="en-US" sz="3000" b="1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000" b="1" dirty="0" smtClean="0">
                <a:solidFill>
                  <a:srgbClr val="008000"/>
                </a:solidFill>
                <a:latin typeface="VNI-Avo" pitchFamily="2" charset="0"/>
              </a:rPr>
              <a:t>  </a:t>
            </a:r>
            <a:r>
              <a:rPr lang="en-US" sz="3000" b="1" dirty="0" err="1" smtClean="0">
                <a:solidFill>
                  <a:srgbClr val="008000"/>
                </a:solidFill>
                <a:latin typeface="VNI-Avo" pitchFamily="2" charset="0"/>
              </a:rPr>
              <a:t>hoaït</a:t>
            </a:r>
            <a:r>
              <a:rPr lang="en-US" sz="30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8000"/>
                </a:solidFill>
                <a:latin typeface="VNI-Avo" pitchFamily="2" charset="0"/>
              </a:rPr>
              <a:t>hình</a:t>
            </a:r>
            <a:r>
              <a:rPr lang="en-US" sz="3000" b="1" dirty="0" smtClean="0">
                <a:solidFill>
                  <a:srgbClr val="008000"/>
                </a:solidFill>
                <a:latin typeface="VNI-Avo" pitchFamily="2" charset="0"/>
              </a:rPr>
              <a:t>	</a:t>
            </a:r>
            <a:r>
              <a:rPr lang="en-US" sz="3000" b="1" dirty="0" err="1" smtClean="0">
                <a:solidFill>
                  <a:srgbClr val="008000"/>
                </a:solidFill>
                <a:latin typeface="VNI-Avo" pitchFamily="2" charset="0"/>
              </a:rPr>
              <a:t>nhoïn</a:t>
            </a:r>
            <a:r>
              <a:rPr lang="en-US" sz="30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8000"/>
                </a:solidFill>
                <a:latin typeface="VNI-Avo" pitchFamily="2" charset="0"/>
              </a:rPr>
              <a:t>hoaét</a:t>
            </a:r>
            <a:endParaRPr lang="en-US" sz="3000" b="1" dirty="0">
              <a:solidFill>
                <a:srgbClr val="008000"/>
              </a:solidFill>
              <a:latin typeface="VNI-Av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838199" y="1010205"/>
            <a:ext cx="1802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oan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2895600" y="1010205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oaên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895600" y="2011740"/>
            <a:ext cx="3250275" cy="2008910"/>
            <a:chOff x="304800" y="1752600"/>
            <a:chExt cx="3250275" cy="2008910"/>
          </a:xfrm>
          <a:solidFill>
            <a:srgbClr val="CCECFF"/>
          </a:solidFill>
        </p:grpSpPr>
        <p:sp>
          <p:nvSpPr>
            <p:cNvPr id="26" name="Rectangle 25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895601" y="2095141"/>
            <a:ext cx="1600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kh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572000" y="2095143"/>
            <a:ext cx="1573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oan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895601" y="3106248"/>
            <a:ext cx="3250273" cy="833183"/>
            <a:chOff x="3775418" y="3106248"/>
            <a:chExt cx="2414811" cy="833183"/>
          </a:xfrm>
        </p:grpSpPr>
        <p:sp>
          <p:nvSpPr>
            <p:cNvPr id="40" name="TextBox 39"/>
            <p:cNvSpPr txBox="1"/>
            <p:nvPr/>
          </p:nvSpPr>
          <p:spPr>
            <a:xfrm>
              <a:off x="3775418" y="3106248"/>
              <a:ext cx="2414811" cy="830997"/>
            </a:xfrm>
            <a:prstGeom prst="rect">
              <a:avLst/>
            </a:prstGeom>
            <a:solidFill>
              <a:srgbClr val="CCE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 smtClean="0">
                  <a:solidFill>
                    <a:srgbClr val="002060"/>
                  </a:solidFill>
                  <a:latin typeface="VNI-Avo" pitchFamily="2" charset="0"/>
                </a:rPr>
                <a:t>khoan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 flipH="1">
              <a:off x="4759276" y="3108434"/>
              <a:ext cx="12825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FF0000"/>
                  </a:solidFill>
                  <a:latin typeface="VNI-Avo" pitchFamily="2" charset="0"/>
                </a:rPr>
                <a:t>oan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 flipH="1">
            <a:off x="304800" y="4070628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hoaït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		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khoaùt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	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toaùn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	   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xoan</a:t>
            </a:r>
            <a:endParaRPr lang="en-US" sz="35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flipH="1">
            <a:off x="273269" y="4778514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choaét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		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hoaét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	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ngoaèn</a:t>
            </a:r>
            <a:r>
              <a:rPr lang="en-US" sz="3500" b="1" dirty="0" smtClean="0">
                <a:solidFill>
                  <a:srgbClr val="002060"/>
                </a:solidFill>
                <a:latin typeface="VNI-Avo" pitchFamily="2" charset="0"/>
              </a:rPr>
              <a:t>	    </a:t>
            </a:r>
            <a:r>
              <a:rPr lang="en-US" sz="3500" b="1" dirty="0" err="1" smtClean="0">
                <a:solidFill>
                  <a:srgbClr val="002060"/>
                </a:solidFill>
                <a:latin typeface="VNI-Avo" pitchFamily="2" charset="0"/>
              </a:rPr>
              <a:t>thoaên</a:t>
            </a:r>
            <a:endParaRPr lang="en-US" sz="35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 flipH="1">
            <a:off x="5055269" y="990600"/>
            <a:ext cx="1802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VNI-Avo" pitchFamily="2" charset="0"/>
              </a:rPr>
              <a:t>oat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 flipH="1">
            <a:off x="7239000" y="9906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oaêt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0274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4739</TotalTime>
  <Words>233</Words>
  <Application>Microsoft Office PowerPoint</Application>
  <PresentationFormat>On-screen Show (4:3)</PresentationFormat>
  <Paragraphs>97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Arial</vt:lpstr>
      <vt:lpstr>.VnCooper</vt:lpstr>
      <vt:lpstr>HP001 4 hàng</vt:lpstr>
      <vt:lpstr>Calibri</vt:lpstr>
      <vt:lpstr>HP001 5H</vt:lpstr>
      <vt:lpstr>HP001</vt:lpstr>
      <vt:lpstr>VNI-Avo</vt:lpstr>
      <vt:lpstr>Arial Rounded MT Bold</vt:lpstr>
      <vt:lpstr>.VnAvant</vt:lpstr>
      <vt:lpstr>Times New Roman</vt:lpstr>
      <vt:lpstr>HP-087</vt:lpstr>
      <vt:lpstr>Comic Sans MS</vt:lpstr>
      <vt:lpstr>Office Theme</vt:lpstr>
      <vt:lpstr>1_Default Design</vt:lpstr>
      <vt:lpstr>PowerPoint Presentation</vt:lpstr>
      <vt:lpstr>  oan oaên oat oaêt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oan oaên oat oaêt</vt:lpstr>
      <vt:lpstr>PowerPoint Presentation</vt:lpstr>
      <vt:lpstr>PowerPoint Presentation</vt:lpstr>
      <vt:lpstr>PowerPoint Presentation</vt:lpstr>
      <vt:lpstr>PowerPoint Presentation</vt:lpstr>
      <vt:lpstr>Troàng caây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Windows User</cp:lastModifiedBy>
  <cp:revision>333</cp:revision>
  <dcterms:created xsi:type="dcterms:W3CDTF">2006-08-16T00:00:00Z</dcterms:created>
  <dcterms:modified xsi:type="dcterms:W3CDTF">2020-08-24T18:36:06Z</dcterms:modified>
</cp:coreProperties>
</file>